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66" r:id="rId5"/>
    <p:sldId id="258" r:id="rId6"/>
    <p:sldId id="259" r:id="rId7"/>
    <p:sldId id="263" r:id="rId8"/>
    <p:sldId id="260" r:id="rId10"/>
    <p:sldId id="262" r:id="rId11"/>
    <p:sldId id="261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33519"/>
    <a:srgbClr val="FF3399"/>
    <a:srgbClr val="339933"/>
    <a:srgbClr val="66FF33"/>
    <a:srgbClr val="FF9900"/>
    <a:srgbClr val="00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副标题 8194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8196" name="日期占位符 8195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页脚占位符 819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8" name="灯片编号占位符 819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7170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72" name="日期占位符 717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3" name="页脚占位符 717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4" name="灯片编号占位符 717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标题 2051"/>
          <p:cNvSpPr>
            <a:spLocks noGrp="1" noRot="1"/>
          </p:cNvSpPr>
          <p:nvPr>
            <p:ph type="ctrTitle"/>
          </p:nvPr>
        </p:nvSpPr>
        <p:spPr>
          <a:xfrm>
            <a:off x="2015490" y="1720215"/>
            <a:ext cx="5113020" cy="2563495"/>
          </a:xfrm>
        </p:spPr>
        <p:txBody>
          <a:bodyPr anchor="ctr"/>
          <a:p>
            <a:pPr defTabSz="914400">
              <a:buSzTx/>
            </a:pPr>
            <a:br>
              <a:rPr lang="zh-CN" altLang="en-US" sz="3200" b="1" dirty="0">
                <a:sym typeface="+mn-ea"/>
              </a:rPr>
            </a:br>
            <a:r>
              <a:rPr lang="zh-CN" altLang="en-US" sz="3200" b="1" dirty="0">
                <a:latin typeface="+mj-ea"/>
                <a:cs typeface="+mj-ea"/>
                <a:sym typeface="+mn-ea"/>
              </a:rPr>
              <a:t>晋益电子有限公司</a:t>
            </a:r>
            <a:br>
              <a:rPr lang="zh-CN" altLang="en-US" sz="3200" b="1" dirty="0">
                <a:latin typeface="+mj-ea"/>
                <a:cs typeface="+mj-ea"/>
                <a:sym typeface="+mn-ea"/>
              </a:rPr>
            </a:br>
            <a:br>
              <a:rPr lang="zh-CN" altLang="en-US" sz="3200" b="1" dirty="0">
                <a:latin typeface="+mj-ea"/>
                <a:cs typeface="+mj-ea"/>
                <a:sym typeface="+mn-ea"/>
              </a:rPr>
            </a:br>
            <a:r>
              <a:rPr lang="zh-CN" altLang="en-US" sz="3200" b="1" dirty="0">
                <a:latin typeface="+mj-ea"/>
                <a:cs typeface="+mj-ea"/>
                <a:sym typeface="+mn-ea"/>
              </a:rPr>
              <a:t>实拍</a:t>
            </a:r>
            <a:br>
              <a:rPr lang="zh-CN" altLang="en-US" sz="3200" b="1" dirty="0">
                <a:latin typeface="+mj-ea"/>
                <a:cs typeface="+mj-ea"/>
                <a:sym typeface="+mn-ea"/>
              </a:rPr>
            </a:br>
            <a:br>
              <a:rPr lang="zh-CN" altLang="en-US" sz="2400" b="1" kern="1200" baseline="0" dirty="0">
                <a:latin typeface="+mj-ea"/>
                <a:cs typeface="+mj-ea"/>
              </a:rPr>
            </a:br>
            <a:r>
              <a:rPr lang="en-US" altLang="zh-CN" sz="2400" b="1" kern="1200" baseline="0" dirty="0">
                <a:latin typeface="+mj-ea"/>
                <a:cs typeface="+mj-ea"/>
              </a:rPr>
              <a:t>2019-08-17</a:t>
            </a:r>
            <a:br>
              <a:rPr lang="zh-CN" altLang="en-US" sz="24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2400" b="1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2" name="矩形 17411"/>
          <p:cNvSpPr>
            <a:spLocks noRot="1"/>
          </p:cNvSpPr>
          <p:nvPr/>
        </p:nvSpPr>
        <p:spPr>
          <a:xfrm>
            <a:off x="196215" y="603250"/>
            <a:ext cx="5892800" cy="50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2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2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2800" b="1" dirty="0">
                <a:solidFill>
                  <a:srgbClr val="002060"/>
                </a:solidFill>
                <a:latin typeface="+mn-lt"/>
                <a:ea typeface="+mj-ea"/>
                <a:cs typeface="+mn-lt"/>
                <a:sym typeface="+mn-ea"/>
              </a:rPr>
              <a:t>SMT</a:t>
            </a:r>
            <a:r>
              <a:rPr lang="zh-CN" altLang="en-US" sz="2800" b="1" dirty="0">
                <a:solidFill>
                  <a:srgbClr val="002060"/>
                </a:solidFill>
                <a:latin typeface="+mn-lt"/>
                <a:ea typeface="+mj-ea"/>
                <a:cs typeface="+mn-lt"/>
                <a:sym typeface="+mn-ea"/>
              </a:rPr>
              <a:t>重要产品</a:t>
            </a:r>
            <a:r>
              <a:rPr lang="en-US" altLang="zh-CN" sz="2800" b="1" dirty="0">
                <a:solidFill>
                  <a:srgbClr val="002060"/>
                </a:solidFill>
                <a:latin typeface="+mn-lt"/>
                <a:ea typeface="+mj-ea"/>
                <a:cs typeface="+mn-lt"/>
                <a:sym typeface="+mn-ea"/>
              </a:rPr>
              <a:t>(2)</a:t>
            </a:r>
            <a:r>
              <a:rPr lang="zh-CN" altLang="en-US" sz="2800" b="1" dirty="0">
                <a:solidFill>
                  <a:srgbClr val="002060"/>
                </a:solidFill>
                <a:latin typeface="+mn-lt"/>
                <a:ea typeface="+mj-ea"/>
                <a:cs typeface="+mn-lt"/>
                <a:sym typeface="+mn-ea"/>
              </a:rPr>
              <a:t>：高速信号处理板</a:t>
            </a:r>
            <a:endParaRPr lang="zh-CN" altLang="en-US" sz="2800" b="1" dirty="0">
              <a:solidFill>
                <a:srgbClr val="002060"/>
              </a:solidFill>
              <a:latin typeface="+mn-lt"/>
              <a:ea typeface="+mj-ea"/>
              <a:cs typeface="+mn-lt"/>
              <a:sym typeface="+mn-ea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72" r="-563" b="11253"/>
          <a:stretch>
            <a:fillRect/>
          </a:stretch>
        </p:blipFill>
        <p:spPr>
          <a:xfrm>
            <a:off x="196215" y="3253105"/>
            <a:ext cx="8736330" cy="3263265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0252" r="2029" b="8325"/>
          <a:stretch>
            <a:fillRect/>
          </a:stretch>
        </p:blipFill>
        <p:spPr>
          <a:xfrm>
            <a:off x="2877820" y="1306830"/>
            <a:ext cx="3211830" cy="17468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57" name="矩形 14356"/>
          <p:cNvSpPr>
            <a:spLocks noRot="1"/>
          </p:cNvSpPr>
          <p:nvPr/>
        </p:nvSpPr>
        <p:spPr>
          <a:xfrm>
            <a:off x="-635" y="537210"/>
            <a:ext cx="6797040" cy="50355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2800" b="1" dirty="0"/>
              <a:t>SMT</a:t>
            </a:r>
            <a:r>
              <a:rPr lang="zh-CN" altLang="en-US" sz="2800" b="1" dirty="0"/>
              <a:t>重要产品</a:t>
            </a:r>
            <a:r>
              <a:rPr lang="en-US" altLang="zh-CN" sz="2800" b="1" dirty="0"/>
              <a:t>(3)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FPC,PCB</a:t>
            </a:r>
            <a:endParaRPr lang="zh-CN" altLang="en-US" sz="2800" b="1" dirty="0"/>
          </a:p>
          <a:p>
            <a:pPr lvl="0" algn="l"/>
            <a:endParaRPr lang="zh-CN" altLang="en-US" sz="28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1720" y="1429385"/>
            <a:ext cx="3227705" cy="42849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485" y="1040765"/>
            <a:ext cx="3313430" cy="24117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85" y="3686810"/>
            <a:ext cx="3313430" cy="23768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57" name="矩形 14356"/>
          <p:cNvSpPr>
            <a:spLocks noRot="1"/>
          </p:cNvSpPr>
          <p:nvPr/>
        </p:nvSpPr>
        <p:spPr>
          <a:xfrm>
            <a:off x="-635" y="537210"/>
            <a:ext cx="6797040" cy="50355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2800" b="1" dirty="0"/>
              <a:t>SMT</a:t>
            </a:r>
            <a:r>
              <a:rPr lang="zh-CN" altLang="en-US" sz="2800" b="1" dirty="0"/>
              <a:t>重要产品</a:t>
            </a:r>
            <a:r>
              <a:rPr lang="en-US" altLang="zh-CN" sz="2800" b="1" dirty="0"/>
              <a:t>(4)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FPC</a:t>
            </a:r>
            <a:endParaRPr lang="zh-CN" altLang="en-US" sz="2800" b="1" dirty="0"/>
          </a:p>
          <a:p>
            <a:pPr lvl="0" algn="l"/>
            <a:endParaRPr lang="zh-CN" altLang="en-US" sz="28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8210" y="1810385"/>
            <a:ext cx="4074160" cy="28771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" y="1810385"/>
            <a:ext cx="4074160" cy="28771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4" name="矩形 10243"/>
          <p:cNvSpPr>
            <a:spLocks noRot="1"/>
          </p:cNvSpPr>
          <p:nvPr/>
        </p:nvSpPr>
        <p:spPr>
          <a:xfrm>
            <a:off x="86995" y="504825"/>
            <a:ext cx="5543550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b="1" dirty="0"/>
              <a:t>公司前台</a:t>
            </a:r>
            <a:endParaRPr lang="zh-CN" altLang="en-US" sz="2800" b="1" dirty="0"/>
          </a:p>
        </p:txBody>
      </p:sp>
      <p:sp>
        <p:nvSpPr>
          <p:cNvPr id="2" name="矩形 1"/>
          <p:cNvSpPr>
            <a:spLocks noRot="1"/>
          </p:cNvSpPr>
          <p:nvPr/>
        </p:nvSpPr>
        <p:spPr>
          <a:xfrm>
            <a:off x="1447800" y="1196340"/>
            <a:ext cx="7265035" cy="495871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" y="1196340"/>
            <a:ext cx="7833995" cy="50450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0" name="矩形 19459"/>
          <p:cNvSpPr>
            <a:spLocks noRot="1"/>
          </p:cNvSpPr>
          <p:nvPr/>
        </p:nvSpPr>
        <p:spPr>
          <a:xfrm>
            <a:off x="158433" y="581660"/>
            <a:ext cx="3816350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b="1" dirty="0"/>
              <a:t>公司走廊</a:t>
            </a:r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30" y="1085215"/>
            <a:ext cx="6805930" cy="510476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矩形 11267"/>
          <p:cNvSpPr>
            <a:spLocks noRot="1"/>
          </p:cNvSpPr>
          <p:nvPr/>
        </p:nvSpPr>
        <p:spPr>
          <a:xfrm>
            <a:off x="106998" y="560070"/>
            <a:ext cx="3168650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b="1" dirty="0"/>
              <a:t>公司口号</a:t>
            </a:r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205" y="1162685"/>
            <a:ext cx="6859270" cy="514477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矩形 12291"/>
          <p:cNvSpPr>
            <a:spLocks noRot="1"/>
          </p:cNvSpPr>
          <p:nvPr/>
        </p:nvSpPr>
        <p:spPr>
          <a:xfrm>
            <a:off x="92710" y="647065"/>
            <a:ext cx="2039620" cy="128206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ctr"/>
            <a:r>
              <a:rPr lang="en-US" altLang="zh-CN" sz="2800" b="1" dirty="0"/>
              <a:t>SMT</a:t>
            </a:r>
            <a:endParaRPr lang="en-US" altLang="zh-CN" sz="2800" b="1" dirty="0"/>
          </a:p>
          <a:p>
            <a:pPr lvl="0" algn="ctr"/>
            <a:r>
              <a:rPr lang="zh-CN" altLang="en-US" sz="2800" b="1" dirty="0"/>
              <a:t>生产车间</a:t>
            </a:r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8" r="4681" b="15586"/>
          <a:stretch>
            <a:fillRect/>
          </a:stretch>
        </p:blipFill>
        <p:spPr>
          <a:xfrm>
            <a:off x="1987550" y="581025"/>
            <a:ext cx="6856095" cy="591121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矩形 16387"/>
          <p:cNvSpPr>
            <a:spLocks noRot="1"/>
          </p:cNvSpPr>
          <p:nvPr/>
        </p:nvSpPr>
        <p:spPr>
          <a:xfrm>
            <a:off x="114935" y="591820"/>
            <a:ext cx="2269490" cy="102933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ctr"/>
            <a:r>
              <a:rPr lang="en-US" altLang="zh-CN" sz="2800" b="1" dirty="0"/>
              <a:t>SMT</a:t>
            </a:r>
            <a:endParaRPr lang="en-US" altLang="zh-CN" sz="2800" b="1" dirty="0"/>
          </a:p>
          <a:p>
            <a:pPr lvl="0" algn="ctr"/>
            <a:r>
              <a:rPr lang="zh-CN" altLang="en-US" sz="2800" b="1" dirty="0"/>
              <a:t>生产</a:t>
            </a:r>
            <a:r>
              <a:rPr lang="zh-CN" altLang="en-US" sz="2800" b="1" dirty="0"/>
              <a:t>流程图</a:t>
            </a:r>
            <a:endParaRPr lang="zh-CN" altLang="en-US" sz="2800" b="1" dirty="0"/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3715" y="514350"/>
            <a:ext cx="4139565" cy="58299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矩形 13315"/>
          <p:cNvSpPr>
            <a:spLocks noRot="1"/>
          </p:cNvSpPr>
          <p:nvPr/>
        </p:nvSpPr>
        <p:spPr>
          <a:xfrm>
            <a:off x="113983" y="592455"/>
            <a:ext cx="3816350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b="1" dirty="0"/>
              <a:t>手工，测试车间</a:t>
            </a:r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15" y="1710690"/>
            <a:ext cx="4066540" cy="3050540"/>
          </a:xfrm>
        </p:spPr>
      </p:pic>
      <p:pic>
        <p:nvPicPr>
          <p:cNvPr id="2" name="内容占位符 4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" y="1732280"/>
            <a:ext cx="4170045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5" name="矩形 15364"/>
          <p:cNvSpPr>
            <a:spLocks noRot="1"/>
          </p:cNvSpPr>
          <p:nvPr/>
        </p:nvSpPr>
        <p:spPr>
          <a:xfrm>
            <a:off x="26353" y="494030"/>
            <a:ext cx="5905500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2800" b="1" dirty="0"/>
              <a:t>SMT</a:t>
            </a:r>
            <a:r>
              <a:rPr lang="zh-CN" altLang="en-US" sz="2800" b="1" dirty="0"/>
              <a:t>主要设备：</a:t>
            </a:r>
            <a:endParaRPr lang="zh-CN" altLang="en-US" sz="28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" y="1337945"/>
            <a:ext cx="2759075" cy="3678555"/>
          </a:xfrm>
        </p:spPr>
      </p:pic>
      <p:pic>
        <p:nvPicPr>
          <p:cNvPr id="6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385" y="2217420"/>
            <a:ext cx="2790825" cy="2423160"/>
          </a:xfrm>
          <a:prstGeom prst="rect">
            <a:avLst/>
          </a:prstGeom>
        </p:spPr>
      </p:pic>
      <p:pic>
        <p:nvPicPr>
          <p:cNvPr id="2" name="内容占位符 4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465" y="1480820"/>
            <a:ext cx="2568575" cy="35356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57" name="矩形 14356"/>
          <p:cNvSpPr>
            <a:spLocks noRot="1"/>
          </p:cNvSpPr>
          <p:nvPr/>
        </p:nvSpPr>
        <p:spPr>
          <a:xfrm>
            <a:off x="163830" y="647065"/>
            <a:ext cx="6797040" cy="50355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2800" b="1" dirty="0"/>
              <a:t>SMT</a:t>
            </a:r>
            <a:r>
              <a:rPr lang="zh-CN" altLang="en-US" sz="2800" b="1" dirty="0"/>
              <a:t>重要产品</a:t>
            </a:r>
            <a:r>
              <a:rPr lang="en-US" altLang="zh-CN" sz="2800" b="1" dirty="0"/>
              <a:t>(1)</a:t>
            </a:r>
            <a:r>
              <a:rPr lang="zh-CN" altLang="en-US" sz="2800" b="1" dirty="0"/>
              <a:t>：</a:t>
            </a:r>
            <a:r>
              <a:rPr lang="zh-CN" altLang="en-US" sz="2800" b="1" dirty="0">
                <a:sym typeface="+mn-ea"/>
              </a:rPr>
              <a:t>多功能</a:t>
            </a:r>
            <a:r>
              <a:rPr lang="en-US" altLang="zh-CN" sz="2800" b="1" dirty="0">
                <a:sym typeface="+mn-ea"/>
              </a:rPr>
              <a:t>ZYNQ</a:t>
            </a:r>
            <a:r>
              <a:rPr lang="zh-CN" altLang="en-US" sz="2800" b="1" dirty="0">
                <a:sym typeface="+mn-ea"/>
              </a:rPr>
              <a:t>控制器</a:t>
            </a:r>
            <a:endParaRPr lang="zh-CN" altLang="en-US" sz="2800" b="1" dirty="0"/>
          </a:p>
          <a:p>
            <a:pPr lvl="0" algn="l"/>
            <a:endParaRPr lang="zh-CN" altLang="en-US" sz="2800" b="1" dirty="0"/>
          </a:p>
        </p:txBody>
      </p:sp>
      <p:pic>
        <p:nvPicPr>
          <p:cNvPr id="7" name="内容占位符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t="6508" r="4428" b="2485"/>
          <a:stretch>
            <a:fillRect/>
          </a:stretch>
        </p:blipFill>
        <p:spPr>
          <a:xfrm>
            <a:off x="548005" y="1702435"/>
            <a:ext cx="3738880" cy="3815715"/>
          </a:xfrm>
          <a:prstGeom prst="rect">
            <a:avLst/>
          </a:prstGeom>
        </p:spPr>
      </p:pic>
      <p:pic>
        <p:nvPicPr>
          <p:cNvPr id="6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t="1782" r="9720" b="4268"/>
          <a:stretch>
            <a:fillRect/>
          </a:stretch>
        </p:blipFill>
        <p:spPr>
          <a:xfrm>
            <a:off x="4883785" y="1702435"/>
            <a:ext cx="3672205" cy="38163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0</TotalTime>
  <Words>139</Words>
  <Application>WPS 演示</Application>
  <PresentationFormat>在屏幕上显示</PresentationFormat>
  <Paragraphs>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Calibri</vt:lpstr>
      <vt:lpstr>诗情画意</vt:lpstr>
      <vt:lpstr> 晋益电子有限公司  实拍  2019-08-17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SMT流程图                                                                                                      拟制：SMT工程部----雷著全                                                                                                                             日期：2007年06月12日 </dc:title>
  <dc:creator>Chinese User</dc:creator>
  <cp:lastModifiedBy>Administrator</cp:lastModifiedBy>
  <cp:revision>135</cp:revision>
  <dcterms:created xsi:type="dcterms:W3CDTF">2007-06-30T07:12:00Z</dcterms:created>
  <dcterms:modified xsi:type="dcterms:W3CDTF">2019-08-17T06:35:44Z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